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1" r:id="rId6"/>
    <p:sldId id="260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6AB1435-B2A2-A95F-BBD4-087F42F83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D52014B-50C9-BC7F-6AC3-F00AA7ABD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AF610C1-417E-32EE-2D72-224CA9CC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1D9B9BC-A640-B2E9-E5D5-0466ED1BC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1A23480-8571-1BD6-36AC-9CD9333B5C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A2BE206-AD15-4ED8-B43C-9768FB2D584E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630AA85-6037-C30D-0C19-A802B2219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A6D311B-B372-5FF4-D619-5357B01C0B7F}"/>
              </a:ext>
            </a:extLst>
          </p:cNvPr>
          <p:cNvSpPr txBox="1"/>
          <p:nvPr/>
        </p:nvSpPr>
        <p:spPr>
          <a:xfrm>
            <a:off x="6625020" y="769811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16</cp:revision>
  <dcterms:created xsi:type="dcterms:W3CDTF">2022-02-09T14:00:59Z</dcterms:created>
  <dcterms:modified xsi:type="dcterms:W3CDTF">2025-09-15T15:06:07Z</dcterms:modified>
</cp:coreProperties>
</file>